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7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576F"/>
    <a:srgbClr val="188394"/>
    <a:srgbClr val="FFF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5897"/>
  </p:normalViewPr>
  <p:slideViewPr>
    <p:cSldViewPr snapToGrid="0" snapToObjects="1">
      <p:cViewPr varScale="1">
        <p:scale>
          <a:sx n="101" d="100"/>
          <a:sy n="101" d="100"/>
        </p:scale>
        <p:origin x="120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B23D6-B820-4B3C-AB4E-6939106A1E42}" type="datetimeFigureOut">
              <a:rPr lang="en-GB" smtClean="0"/>
              <a:t>22/04/2024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8C1898-BEEA-45CA-A3BE-CA1A1BD87E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076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Any of this a surprise?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CE63D-938B-4EFF-85C1-8BB7AC21FB6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958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5D666-0A28-224F-A90D-F8CBAA8FF2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CE1F1B-C08A-EF47-9C29-EF882DF12C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79CBD2-A493-7F46-9FA8-0CDCE0198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84FA0-89B1-5340-8029-ACE0A1EC5323}" type="datetimeFigureOut">
              <a:rPr lang="en-GB" smtClean="0"/>
              <a:t>22/04/2024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B66ABC-4D47-244D-A903-78C1C37EF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FB16DE-EFA3-5544-8555-45E66721D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5BF94-A686-8844-B5CD-F2DC12E014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4120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27C92-BDB0-1746-B191-8141AC4DF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832AF2-DBCE-3042-AE65-CC1A46DA3B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D84AF7-58C3-6E4E-8893-225663CD0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84FA0-89B1-5340-8029-ACE0A1EC5323}" type="datetimeFigureOut">
              <a:rPr lang="en-GB" smtClean="0"/>
              <a:t>22/04/2024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BD6D62-A9EA-A74D-AEB4-1E4AE4836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327D1A-A713-5A4D-9526-FB427CC3C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5BF94-A686-8844-B5CD-F2DC12E014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2106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98E704-F4DA-5E41-BCC7-0311360312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059753-E99C-8346-A6C7-48D5B80D47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1400B-F1B6-2446-B97F-C88B7F152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84FA0-89B1-5340-8029-ACE0A1EC5323}" type="datetimeFigureOut">
              <a:rPr lang="en-GB" smtClean="0"/>
              <a:t>22/04/2024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E08613-BFA2-7547-AA2E-97CDF4392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664CF-1771-704C-A6D6-90B832107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5BF94-A686-8844-B5CD-F2DC12E014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6069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8F02F-B138-5F4C-906B-27982D3C0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67757D-07FD-2549-99D9-852A44077E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2CD90C-125D-494D-A7CD-B0F93B3E9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84FA0-89B1-5340-8029-ACE0A1EC5323}" type="datetimeFigureOut">
              <a:rPr lang="en-GB" smtClean="0"/>
              <a:t>22/04/2024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C64DF9-685A-374B-B0A3-D7EB3E846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46D12D-F036-1546-AEFA-4682D7128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5BF94-A686-8844-B5CD-F2DC12E014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502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62EB8-DDE3-DE49-AD33-BF25975C2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BCC472-39EA-1842-AFBF-402CDF6B57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48EB5-5261-8147-B836-3A86E97F1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84FA0-89B1-5340-8029-ACE0A1EC5323}" type="datetimeFigureOut">
              <a:rPr lang="en-GB" smtClean="0"/>
              <a:t>22/04/2024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032931-0E74-1B40-909B-F8AD1A6A3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C734AE-DF1E-1949-B229-563A5F3CC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5BF94-A686-8844-B5CD-F2DC12E014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4447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20645-B649-DB4A-825A-A2626F4F5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6EF0BF-B011-9547-9397-E395839D4E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FB4975-34BD-DB4C-A677-8B61F7D993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537D97-62A4-0E4D-99C6-381453ECB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84FA0-89B1-5340-8029-ACE0A1EC5323}" type="datetimeFigureOut">
              <a:rPr lang="en-GB" smtClean="0"/>
              <a:t>22/04/2024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4F6719-2D1B-B14A-A74B-17540369A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798971-1B30-5F46-AA62-E574756F9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5BF94-A686-8844-B5CD-F2DC12E014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83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07CE1-EDA0-724E-B89A-C5F4812F1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A076B1-898C-D540-9355-9177BC680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BEE07E-C60E-2948-9987-8E8398B03D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FA5D52-3A4F-0643-AA5C-01C02C2436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39CA17-07B3-E747-98E2-F1C5754C60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1F56C9-2966-0844-A1C5-DB77CA766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84FA0-89B1-5340-8029-ACE0A1EC5323}" type="datetimeFigureOut">
              <a:rPr lang="en-GB" smtClean="0"/>
              <a:t>22/04/2024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F4FB81-D07A-0A4B-A708-27EF359D9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B04603-4D84-0F40-BFE9-2462A306E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5BF94-A686-8844-B5CD-F2DC12E014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09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9B27B-17C2-F141-95A2-A5E267A6E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CCA263-173C-AB4C-BE50-1FBCC9562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84FA0-89B1-5340-8029-ACE0A1EC5323}" type="datetimeFigureOut">
              <a:rPr lang="en-GB" smtClean="0"/>
              <a:t>22/04/2024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595690-5F90-9A42-A686-9A6FCE094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A70465-AF7F-4B4A-88EC-5898B9E68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5BF94-A686-8844-B5CD-F2DC12E014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5983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CA8F53-AA5D-AE46-BA8E-BC0F3983A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84FA0-89B1-5340-8029-ACE0A1EC5323}" type="datetimeFigureOut">
              <a:rPr lang="en-GB" smtClean="0"/>
              <a:t>22/04/2024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3B5369-BB8C-7E43-AE7A-E36F12986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32EDC6-CE8D-C648-99BF-A79CEA733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5BF94-A686-8844-B5CD-F2DC12E014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0589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D02D8-925D-A944-B1B1-C2A58EE72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5D7C2-F533-CA47-B10E-5A3C113847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1846D5-AE3F-2C48-B069-657E33AEA5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FC4A58-A8CD-1146-ABB6-D4707415B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84FA0-89B1-5340-8029-ACE0A1EC5323}" type="datetimeFigureOut">
              <a:rPr lang="en-GB" smtClean="0"/>
              <a:t>22/04/2024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A665CA-EFAA-3B44-845C-257AF59C3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0FCB4F-99CC-E64D-B255-E74C4A4FE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5BF94-A686-8844-B5CD-F2DC12E014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5229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92E57-FE5F-F04B-83DA-40B9B48DD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396197-1B86-EE43-BDA2-EA3D0F15F5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160694-CCA1-5149-B474-74DCA1EE1D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D35F91-9677-5F42-95A3-F34F3BEAE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84FA0-89B1-5340-8029-ACE0A1EC5323}" type="datetimeFigureOut">
              <a:rPr lang="en-GB" smtClean="0"/>
              <a:t>22/04/2024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2EA4EC-C25B-C84F-B92C-4A4B40E45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41A0A3-0665-1640-A852-877E83489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5BF94-A686-8844-B5CD-F2DC12E014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6100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A">
            <a:alpha val="5019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76B0D7-5154-694A-B2B1-DE058258B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5A4DFD-D09A-D440-BE06-697FFBF2AB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C4B8B5-F46A-734F-98F7-FC7CA1C089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284FA0-89B1-5340-8029-ACE0A1EC5323}" type="datetimeFigureOut">
              <a:rPr lang="en-GB" smtClean="0"/>
              <a:t>22/04/2024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6779A0-BEA6-E64F-B68F-450BD679D9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84BCDA-9D9A-8F4B-A78C-AAAF675E61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5BF94-A686-8844-B5CD-F2DC12E014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070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7" Type="http://schemas.openxmlformats.org/officeDocument/2006/relationships/image" Target="../media/image2.png"/><Relationship Id="rId2" Type="http://schemas.microsoft.com/office/2007/relationships/media" Target="../media/media1.mp4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2145F-EDE2-EE25-5D5B-B8D3E9DC7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97" y="196907"/>
            <a:ext cx="8393723" cy="883265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29576F"/>
                </a:solidFill>
                <a:latin typeface="Trebuchet MS" panose="020B0603020202020204" pitchFamily="34" charset="0"/>
              </a:rPr>
              <a:t>What can a dental hygienist and *dental therapist do?</a:t>
            </a:r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12E3C84C-69A8-8371-B689-8F0A559A8017}"/>
              </a:ext>
            </a:extLst>
          </p:cNvPr>
          <p:cNvSpPr/>
          <p:nvPr/>
        </p:nvSpPr>
        <p:spPr>
          <a:xfrm>
            <a:off x="3721903" y="2523265"/>
            <a:ext cx="3520706" cy="1790814"/>
          </a:xfrm>
          <a:prstGeom prst="wedgeRoundRect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spc="150" dirty="0">
                <a:solidFill>
                  <a:srgbClr val="29576F"/>
                </a:solidFill>
                <a:latin typeface="Trebuchet MS" panose="020B0703020202090204" pitchFamily="34" charset="0"/>
              </a:rPr>
              <a:t>What is our </a:t>
            </a:r>
            <a:br>
              <a:rPr lang="en-GB" sz="4000" b="1" spc="150" dirty="0">
                <a:solidFill>
                  <a:srgbClr val="29576F"/>
                </a:solidFill>
                <a:latin typeface="Trebuchet MS" panose="020B0703020202090204" pitchFamily="34" charset="0"/>
              </a:rPr>
            </a:br>
            <a:r>
              <a:rPr lang="en-GB" sz="4000" b="1" spc="150" dirty="0">
                <a:solidFill>
                  <a:srgbClr val="29576F"/>
                </a:solidFill>
                <a:latin typeface="Trebuchet MS" panose="020B0703020202090204" pitchFamily="34" charset="0"/>
              </a:rPr>
              <a:t>day to day role?</a:t>
            </a:r>
            <a:endParaRPr lang="en-GB" sz="4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56C89D-886F-2C59-4F31-3D63F9A528E7}"/>
              </a:ext>
            </a:extLst>
          </p:cNvPr>
          <p:cNvSpPr txBox="1"/>
          <p:nvPr/>
        </p:nvSpPr>
        <p:spPr>
          <a:xfrm>
            <a:off x="567927" y="2598549"/>
            <a:ext cx="20352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Trebuchet MS" panose="020B0603020202020204" pitchFamily="34" charset="0"/>
              </a:rPr>
              <a:t>Take Impressions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6012B2-72DA-4D8F-A236-F3EDEADEEB99}"/>
              </a:ext>
            </a:extLst>
          </p:cNvPr>
          <p:cNvSpPr txBox="1"/>
          <p:nvPr/>
        </p:nvSpPr>
        <p:spPr>
          <a:xfrm>
            <a:off x="4777873" y="1139332"/>
            <a:ext cx="17549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Trebuchet MS" panose="020B0603020202020204" pitchFamily="34" charset="0"/>
              </a:rPr>
              <a:t>Behaviour Change Coach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958F3A-87DC-D12C-C73F-710A8729C06A}"/>
              </a:ext>
            </a:extLst>
          </p:cNvPr>
          <p:cNvSpPr txBox="1"/>
          <p:nvPr/>
        </p:nvSpPr>
        <p:spPr>
          <a:xfrm>
            <a:off x="6518632" y="1548679"/>
            <a:ext cx="19705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Trebuchet MS" panose="020B0603020202020204" pitchFamily="34" charset="0"/>
              </a:rPr>
              <a:t>Fluoride Application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A676AB-DDE2-CAC5-194E-6D2A4D60438C}"/>
              </a:ext>
            </a:extLst>
          </p:cNvPr>
          <p:cNvSpPr txBox="1"/>
          <p:nvPr/>
        </p:nvSpPr>
        <p:spPr>
          <a:xfrm>
            <a:off x="10456698" y="1561879"/>
            <a:ext cx="15092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Trebuchet MS" panose="020B0603020202020204" pitchFamily="34" charset="0"/>
              </a:rPr>
              <a:t>Sub and Supra PMPR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E2ED6A-F2B3-ABF9-EFEE-151AAC9332F3}"/>
              </a:ext>
            </a:extLst>
          </p:cNvPr>
          <p:cNvSpPr txBox="1"/>
          <p:nvPr/>
        </p:nvSpPr>
        <p:spPr>
          <a:xfrm>
            <a:off x="10081287" y="3113750"/>
            <a:ext cx="1759631" cy="12003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Trebuchet MS" panose="020B0603020202020204" pitchFamily="34" charset="0"/>
              </a:rPr>
              <a:t>*Extract Deciduous teeth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BA93A2-B56E-EA16-9DFE-A1CC88AEDB58}"/>
              </a:ext>
            </a:extLst>
          </p:cNvPr>
          <p:cNvSpPr txBox="1"/>
          <p:nvPr/>
        </p:nvSpPr>
        <p:spPr>
          <a:xfrm>
            <a:off x="7387247" y="5322785"/>
            <a:ext cx="15092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Trebuchet MS" panose="020B0603020202020204" pitchFamily="34" charset="0"/>
              </a:rPr>
              <a:t>Place Fissure Sealants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F2B645-F0EB-25D6-9B1E-77EACD42E775}"/>
              </a:ext>
            </a:extLst>
          </p:cNvPr>
          <p:cNvSpPr txBox="1"/>
          <p:nvPr/>
        </p:nvSpPr>
        <p:spPr>
          <a:xfrm>
            <a:off x="5284681" y="4564385"/>
            <a:ext cx="2035205" cy="156966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Trebuchet MS" panose="020B0603020202020204" pitchFamily="34" charset="0"/>
              </a:rPr>
              <a:t>*Restore Permanent &amp; Deciduous teeth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8456B2-D8EB-A7E6-B948-8BD6C769901F}"/>
              </a:ext>
            </a:extLst>
          </p:cNvPr>
          <p:cNvSpPr txBox="1"/>
          <p:nvPr/>
        </p:nvSpPr>
        <p:spPr>
          <a:xfrm>
            <a:off x="404859" y="5254636"/>
            <a:ext cx="20352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Trebuchet MS" panose="020B0603020202020204" pitchFamily="34" charset="0"/>
              </a:rPr>
              <a:t>Take &amp; Interpret Radiographs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325C6FB-E342-45B1-204D-40EDD022EF8A}"/>
              </a:ext>
            </a:extLst>
          </p:cNvPr>
          <p:cNvSpPr txBox="1"/>
          <p:nvPr/>
        </p:nvSpPr>
        <p:spPr>
          <a:xfrm>
            <a:off x="2598784" y="5337261"/>
            <a:ext cx="25945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Trebuchet MS" panose="020B0603020202020204" pitchFamily="34" charset="0"/>
              </a:rPr>
              <a:t>Give Preventive Advice (diet, alcohol, smoking)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E7DC49-B580-3AD8-2047-0C0CC48F77CF}"/>
              </a:ext>
            </a:extLst>
          </p:cNvPr>
          <p:cNvSpPr txBox="1"/>
          <p:nvPr/>
        </p:nvSpPr>
        <p:spPr>
          <a:xfrm>
            <a:off x="222360" y="1207954"/>
            <a:ext cx="21606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Trebuchet MS" panose="020B0603020202020204" pitchFamily="34" charset="0"/>
              </a:rPr>
              <a:t>Oral Hygiene Instruction / Educator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2EE03CD-EE1C-6D3F-EEE8-785EC64410BE}"/>
              </a:ext>
            </a:extLst>
          </p:cNvPr>
          <p:cNvSpPr txBox="1"/>
          <p:nvPr/>
        </p:nvSpPr>
        <p:spPr>
          <a:xfrm>
            <a:off x="2110713" y="3777802"/>
            <a:ext cx="17596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Trebuchet MS" panose="020B0603020202020204" pitchFamily="34" charset="0"/>
              </a:rPr>
              <a:t>Place Temporary Dressings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F1F3BC-65C3-32D2-C478-F8485523EA52}"/>
              </a:ext>
            </a:extLst>
          </p:cNvPr>
          <p:cNvSpPr txBox="1"/>
          <p:nvPr/>
        </p:nvSpPr>
        <p:spPr>
          <a:xfrm>
            <a:off x="311247" y="3593136"/>
            <a:ext cx="1646521" cy="156966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Trebuchet MS" panose="020B0603020202020204" pitchFamily="34" charset="0"/>
              </a:rPr>
              <a:t>*Place Stainless Steel Crowns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42D6AAB-5745-0BAF-3454-D807D95FF257}"/>
              </a:ext>
            </a:extLst>
          </p:cNvPr>
          <p:cNvSpPr txBox="1"/>
          <p:nvPr/>
        </p:nvSpPr>
        <p:spPr>
          <a:xfrm>
            <a:off x="7549728" y="2639143"/>
            <a:ext cx="1970584" cy="83099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Trebuchet MS" panose="020B0603020202020204" pitchFamily="34" charset="0"/>
              </a:rPr>
              <a:t>*Deciduous Pulpotomy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E3B9619-FCA0-DC15-698B-5C05B1D71D6E}"/>
              </a:ext>
            </a:extLst>
          </p:cNvPr>
          <p:cNvSpPr txBox="1"/>
          <p:nvPr/>
        </p:nvSpPr>
        <p:spPr>
          <a:xfrm>
            <a:off x="8432928" y="922002"/>
            <a:ext cx="21606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Trebuchet MS" panose="020B0603020202020204" pitchFamily="34" charset="0"/>
              </a:rPr>
              <a:t>Temporary Recement Crown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09AF9F1-C025-EE9B-1102-BDAE4F7FB446}"/>
              </a:ext>
            </a:extLst>
          </p:cNvPr>
          <p:cNvSpPr txBox="1"/>
          <p:nvPr/>
        </p:nvSpPr>
        <p:spPr>
          <a:xfrm>
            <a:off x="8168463" y="3739661"/>
            <a:ext cx="1696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Treat Periodontal Disease (NSPT)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0AAD71-2B97-5754-C8B6-A54BEE6CE056}"/>
              </a:ext>
            </a:extLst>
          </p:cNvPr>
          <p:cNvSpPr txBox="1"/>
          <p:nvPr/>
        </p:nvSpPr>
        <p:spPr>
          <a:xfrm>
            <a:off x="2603132" y="1439302"/>
            <a:ext cx="19480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Trebuchet MS" panose="020B0603020202020204" pitchFamily="34" charset="0"/>
              </a:rPr>
              <a:t>Diagnose and plan (within scope)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EBDB074-0DF6-F554-D1A2-C64BDD08B356}"/>
              </a:ext>
            </a:extLst>
          </p:cNvPr>
          <p:cNvSpPr txBox="1"/>
          <p:nvPr/>
        </p:nvSpPr>
        <p:spPr>
          <a:xfrm>
            <a:off x="22639" y="6485407"/>
            <a:ext cx="25945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Trebuchet MS" panose="020B0603020202020204" pitchFamily="34" charset="0"/>
              </a:rPr>
              <a:t>Scope of Practice, GDC (2013)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917048A-81AE-90CC-939E-BD500F3A22D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830441" y="-182714"/>
            <a:ext cx="3462085" cy="1373843"/>
          </a:xfrm>
          <a:prstGeom prst="rect">
            <a:avLst/>
          </a:prstGeom>
        </p:spPr>
      </p:pic>
      <p:pic>
        <p:nvPicPr>
          <p:cNvPr id="4" name="Video 3">
            <a:hlinkClick r:id="" action="ppaction://media"/>
            <a:extLst>
              <a:ext uri="{FF2B5EF4-FFF2-40B4-BE49-F238E27FC236}">
                <a16:creationId xmlns:a16="http://schemas.microsoft.com/office/drawing/2014/main" id="{BA337982-4F70-10B6-3A42-8AC90D41AE4D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295C9F9-7468-00D8-E0A9-CC40EDEC9D08}"/>
              </a:ext>
            </a:extLst>
          </p:cNvPr>
          <p:cNvSpPr txBox="1"/>
          <p:nvPr/>
        </p:nvSpPr>
        <p:spPr>
          <a:xfrm>
            <a:off x="9906000" y="4564385"/>
            <a:ext cx="2285999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Click photo below </a:t>
            </a:r>
          </a:p>
          <a:p>
            <a:r>
              <a:rPr lang="en-US" sz="1400" dirty="0"/>
              <a:t>for video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2556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2678"/>
    </mc:Choice>
    <mc:Fallback xmlns="">
      <p:transition spd="slow" advTm="1526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 animBg="1"/>
      <p:bldP spid="11" grpId="0"/>
      <p:bldP spid="12" grpId="0" animBg="1"/>
      <p:bldP spid="15" grpId="0"/>
      <p:bldP spid="16" grpId="0"/>
      <p:bldP spid="17" grpId="0" animBg="1"/>
      <p:bldP spid="18" grpId="0" animBg="1"/>
      <p:bldP spid="19" grpId="0"/>
      <p:bldP spid="20" grpId="0"/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0.6|0.5|0.4|0.6|0.5|0.5|0.6|0.5|0.5|0.6|0.5|36.5|0.6|0.5|0.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3CF6DDA-6800-9647-B937-EC372BAA5F92}" vid="{A3F260E0-B2D9-6041-87C9-D24D7BD01AC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</TotalTime>
  <Words>110</Words>
  <Application>Microsoft Office PowerPoint</Application>
  <PresentationFormat>Widescreen</PresentationFormat>
  <Paragraphs>23</Paragraphs>
  <Slides>1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Trebuchet MS</vt:lpstr>
      <vt:lpstr>Office Theme</vt:lpstr>
      <vt:lpstr>What can a dental hygienist and *dental therapist do?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Jolene Pinder</dc:creator>
  <cp:lastModifiedBy>Peter Anas</cp:lastModifiedBy>
  <cp:revision>6</cp:revision>
  <dcterms:created xsi:type="dcterms:W3CDTF">2022-08-23T22:14:48Z</dcterms:created>
  <dcterms:modified xsi:type="dcterms:W3CDTF">2024-04-22T17:11:01Z</dcterms:modified>
</cp:coreProperties>
</file>